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33" Type="http://schemas.openxmlformats.org/officeDocument/2006/relationships/font" Target="fonts/Comfortaa-bold.fntdata"/><Relationship Id="rId10" Type="http://schemas.openxmlformats.org/officeDocument/2006/relationships/slide" Target="slides/slide5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26189f8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26189f8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26189f8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26189f8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26189f8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26189f8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26189f8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26189f8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26189f8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26189f8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26189f8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26189f8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426189f8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426189f8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26189f8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426189f8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26189f8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26189f8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426189f8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426189f8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426189f8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426189f8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426189f8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426189f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426189f8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426189f8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26189f8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26189f8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26189f8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426189f8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26189f8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26189f8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26189f8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26189f8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253" y="0"/>
            <a:ext cx="29534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17030" l="16459" r="16985" t="16779"/>
          <a:stretch/>
        </p:blipFill>
        <p:spPr>
          <a:xfrm>
            <a:off x="1505100" y="863800"/>
            <a:ext cx="6085824" cy="340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900" y="1403825"/>
            <a:ext cx="4122425" cy="29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900" y="1403825"/>
            <a:ext cx="4122425" cy="29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850" y="0"/>
            <a:ext cx="3429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9974" l="10083" r="10827" t="10923"/>
          <a:stretch/>
        </p:blipFill>
        <p:spPr>
          <a:xfrm>
            <a:off x="921900" y="562775"/>
            <a:ext cx="7231799" cy="40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58" y="157050"/>
            <a:ext cx="3974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4831850" y="45125"/>
            <a:ext cx="40548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latin typeface="Georgia"/>
                <a:ea typeface="Georgia"/>
                <a:cs typeface="Georgia"/>
                <a:sym typeface="Georgia"/>
              </a:rPr>
              <a:t>Program!</a:t>
            </a:r>
            <a:endParaRPr b="1" sz="6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90" name="Google Shape;190;p30"/>
          <p:cNvCxnSpPr/>
          <p:nvPr/>
        </p:nvCxnSpPr>
        <p:spPr>
          <a:xfrm>
            <a:off x="4436750" y="274850"/>
            <a:ext cx="353400" cy="6675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27950" y="42331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your face when you snuck in an internship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200" y="603363"/>
            <a:ext cx="47625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825" y="654025"/>
            <a:ext cx="5066033" cy="383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825" y="654025"/>
            <a:ext cx="5066033" cy="383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0" r="37480" t="0"/>
          <a:stretch/>
        </p:blipFill>
        <p:spPr>
          <a:xfrm>
            <a:off x="798350" y="1152250"/>
            <a:ext cx="3572974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680575" y="1047000"/>
            <a:ext cx="41523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QA-engineer won’</a:t>
            </a:r>
            <a:r>
              <a:rPr lang="ru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 </a:t>
            </a: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 errors in your proje</a:t>
            </a:r>
            <a:r>
              <a:rPr lang="ru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ct</a:t>
            </a:r>
            <a:endParaRPr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59526" y="3621575"/>
            <a:ext cx="4050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if you are QA-engineer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263" y="1089850"/>
            <a:ext cx="5815723" cy="363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3120650" y="1013550"/>
            <a:ext cx="44703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latin typeface="Comfortaa"/>
                <a:ea typeface="Comfortaa"/>
                <a:cs typeface="Comfortaa"/>
                <a:sym typeface="Comfortaa"/>
              </a:rPr>
              <a:t>LOGIC..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602775" y="42593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The cherished dream of every(one) </a:t>
            </a:r>
            <a:r>
              <a:rPr lang="ru">
                <a:solidFill>
                  <a:schemeClr val="dk1"/>
                </a:solidFill>
              </a:rPr>
              <a:t>businessman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82425" y="12166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800" y="578756"/>
            <a:ext cx="6294400" cy="317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475" y="137600"/>
            <a:ext cx="6205076" cy="48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2301300" y="366600"/>
            <a:ext cx="5237100" cy="3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I am useful for different calculations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2107125" y="680700"/>
            <a:ext cx="4606800" cy="3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erriweather"/>
                <a:ea typeface="Merriweather"/>
                <a:cs typeface="Merriweather"/>
                <a:sym typeface="Merriweather"/>
              </a:rPr>
              <a:t>use Exel to make mem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